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MEASUREMENT · SDCI WAR ROOM · GAP IN THE MATRIX × COTN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EMAIL WAR ROOM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performance vs the Brand Brain — what's working, what isn't, and the revenue trapped between them.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15.9M / 61 sends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RATE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29.1%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CLICK-TO-OPEN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0.86%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7532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 / 1000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27532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£3.99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F8D93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3291840" y="2880360"/>
            <a:ext cx="8412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REVENUE TRAPPED BETWEEN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3291840" y="37490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Modelled, not projected — reallocation of what already goes out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MODELLED UPLIFT — UK BOOK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Even the conservative case adds ~£54k/year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1828800"/>
                <a:gridCol w="2743200"/>
                <a:gridCol w="274320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SCENARIO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REV/1k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PERIOD UK REV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ANNUALISED UPLIFT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Current (baseline)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£3.91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£61,315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Conservative — half the gap to US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£5.78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£90,572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+£54,000 / yr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Full — UK matches US rev/1k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£7.64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£119,828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+£108,000 / yr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extra sends, no extra media — this is reallocation and segmentation of what already goes out. US rev/1k is the achievable ceiling: same brand, same products, tighter list.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BRAIN READ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one-line verdict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list opens because the brand is trusted. It doesn't click because every email speaks to everyone. Segment the base, make one rewarded ask, let the product be the answer — the revenue is already in the room.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Central Brain, read through CRM-OS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41148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caveat: segment reads are inferred from send size, not a per-send CRM field — confirm against DotDigital audience tags to make it airtight.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F8D93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3291840" y="2880360"/>
            <a:ext cx="8412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WAR ROOM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3291840" y="37490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this next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THIS NEXT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Six actions, ranked by structural impact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Split every send  </a:t>
            </a:r>
            <a:pPr indent="0" marL="0">
              <a:lnSpc>
                <a:spcPct val="130000"/>
              </a:lnSpc>
              <a:spcAft>
                <a:spcPts val="11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four CRM-OS economies before it goes out — the biggest structural lift.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Fix the click  </a:t>
            </a:r>
            <a:pPr indent="0" marL="0">
              <a:lnSpc>
                <a:spcPct val="130000"/>
              </a:lnSpc>
              <a:spcAft>
                <a:spcPts val="11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clear, rewarded CTA per email, product as the answer, social proof at the point of decision.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Champions get their own stream  </a:t>
            </a:r>
            <a:pPr indent="0" marL="0">
              <a:lnSpc>
                <a:spcPct val="130000"/>
              </a:lnSpc>
              <a:spcAft>
                <a:spcPts val="11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routine, subscription, "never miss a session" — never generic promos.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Build a Mid-Tier progress series  </a:t>
            </a:r>
            <a:pPr indent="0" marL="0">
              <a:lnSpc>
                <a:spcPct val="130000"/>
              </a:lnSpc>
              <a:spcAft>
                <a:spcPts val="11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 + peer identity + "you're becoming a runner" — the growth engine.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Reactivation-only for Dormant  </a:t>
            </a:r>
            <a:pPr indent="0" marL="0">
              <a:lnSpc>
                <a:spcPct val="130000"/>
              </a:lnSpc>
              <a:spcAft>
                <a:spcPts val="11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sharp, selective — stop the 31,911-and-rising unsubscribe bleed.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Rebalance the calendar  </a:t>
            </a:r>
            <a:pPr indent="0" marL="0">
              <a:lnSpc>
                <a:spcPct val="130000"/>
              </a:lnSpc>
              <a:spcAft>
                <a:spcPts val="11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toward product-led; reserve intent-timed slots for purchase sends.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segments exist on paper. Switch them on.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£54k–£108k/year modelled uplift on the UK book alone, from reallocation — not new spend.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list is healthy and trusted. The mechanics after the open are built for broadcast, not for a person.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Segment the base, fix the click, let product be the answer.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SiS Email War Room · 61 sends · 1 Jan – 20 Jul 2026 · DotDigital channel export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ONE-LINE VERDICT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list opens. Everything breaks at the click.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15.9M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 ACROSS 61 SENDS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26898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6042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29.1%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36042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RATE — HEALTHY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08076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7220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0.86%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617220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CLICK-TO-OPEN — THE LEAK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89254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98398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£3.99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898398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PER 1000 SENT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57200" y="4572000"/>
            <a:ext cx="11247120" cy="14173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4572000"/>
            <a:ext cx="10607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database is being treated as one undifferentiated list of 15.9M — the four CRM-OS economies (Champions, Mid-Tier, At-Risk, Dormant) are written down but not being used. The revenue isn't missing because the audience is cold — it's missing because the mechanics after the open are built for broadcast, not for a person.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0" name="Text 1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F8D93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3291840" y="2880360"/>
            <a:ext cx="8412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WHAT'S WORKING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3291840" y="37490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list still opens — protect it and build on it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PRODUCT-LED VS EDITORIAL · MASS SENDS (50K+ RECIPIENTS)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Product-led sends out-earn editorial 1.8×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5943600"/>
                <a:gridCol w="1371600"/>
                <a:gridCol w="1371600"/>
                <a:gridCol w="118872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REV/1k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TOP SENDS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OPEN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CTO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TYPE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£12.87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Your free fuel is waiting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26.7%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1.53%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£7.77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New cycling packs have arrived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27.6%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1.07%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£7.52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Fuel your session: GO or BETA?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28.7%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0.95%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£7.33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Creatine for endurance athletes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29.7%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2.08%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£7.12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ultimate guide to energy gels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27.6%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1.06%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top five mass sends (50k+ recipients) are almost entirely product-led. Product-led sends earn £5.17 vs £2.94 per thousand for editorial — a 1.8× gap.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PRODUCT-LED VS EDITORIAL · MASS SENDS (50K+ RECIPIENTS)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bottom sends are almost entirely editorial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5943600"/>
                <a:gridCol w="1371600"/>
                <a:gridCol w="1371600"/>
                <a:gridCol w="118872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REV/1k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BOTTOM SENDS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OPEN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CTO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TYPE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£0.86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future of HYROX fuelling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27.1%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0.55%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Editorial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£1.02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common mistakes on race day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28.3%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0.57%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Editorial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£1.59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Inside the Austin marathon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29.0%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0.38%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Editorial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£1.90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Fuelling the work with Nick Bester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27.2%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0.48%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Editorial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£2.05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Race week nutrition: a day-by-day protocol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28.5%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0.79%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Editorial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Opens are near-identical top and bottom (27–29%) — the entire gap is in the click and the offer. Product must arrive as the answer, or the open never becomes a click.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SEGMENTATION PROOF IS ALREADY IN THE DATA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Smaller, warmer lists massively outperform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1188720"/>
                <a:gridCol w="1463040"/>
                <a:gridCol w="1188720"/>
                <a:gridCol w="1188720"/>
                <a:gridCol w="621792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REGION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AVG LIST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OPEN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REV/1k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 IT SHOWS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301,503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28.8%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£3.91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Mass blast. The baseline problem.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23,033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51.5%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£7.64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Tighter list → 2× the open, 2× the revenue.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EU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27,645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25.7%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£17.17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Product-led + tight = 4× UK rev/1k.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UK "Part 2" resends to prior openers hit 82–88% open rates. The playbook isn't unknown — it's just not applied to the 15M UK volume.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F8D93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3291840" y="2880360"/>
            <a:ext cx="8412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WHAT'S NOT WORKING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3291840" y="37490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list, not four economies — and it's costing money at both ends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DATABASE IS ONE LIST, NOT FOUR ECONOMIES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Each economy needs different language, timing, and offer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600200"/>
            <a:ext cx="2688336" cy="457200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1.0%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66928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BASE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566928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Discount fit: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2/10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66928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14" name="Text 12"/>
          <p:cNvSpPr/>
          <p:nvPr/>
        </p:nvSpPr>
        <p:spPr>
          <a:xfrm>
            <a:off x="658368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 generic promos the OS says to NEVER send them. Should get routine / subscription / "never miss a session".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310128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310128" y="1600200"/>
            <a:ext cx="2688336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7" name="Text 15"/>
          <p:cNvSpPr/>
          <p:nvPr/>
        </p:nvSpPr>
        <p:spPr>
          <a:xfrm>
            <a:off x="3419856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MID-TIER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419856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7.6%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3419856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BASE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3419856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engine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419856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419856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23" name="Text 21"/>
          <p:cNvSpPr/>
          <p:nvPr/>
        </p:nvSpPr>
        <p:spPr>
          <a:xfrm>
            <a:off x="3511296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Future Champions. Needs proof + progress + peer identity. Gets undifferentiated editorial instead.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163056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163056" y="1600200"/>
            <a:ext cx="2688336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6" name="Text 24"/>
          <p:cNvSpPr/>
          <p:nvPr/>
        </p:nvSpPr>
        <p:spPr>
          <a:xfrm>
            <a:off x="6272784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AT-RISK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272784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3.2%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6272784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BASE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6272784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Opportunity: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Highest retention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6272784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272784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32" name="Text 30"/>
          <p:cNvSpPr/>
          <p:nvPr/>
        </p:nvSpPr>
        <p:spPr>
          <a:xfrm>
            <a:off x="6364224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Needs win-back timing, not the same weekly newsletter everyone gets.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9015984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015984" y="1600200"/>
            <a:ext cx="2688336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5" name="Text 33"/>
          <p:cNvSpPr/>
          <p:nvPr/>
        </p:nvSpPr>
        <p:spPr>
          <a:xfrm>
            <a:off x="9125712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DORMANT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9125712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88.1%</a:t>
            </a:r>
            <a:endParaRPr lang="en-US" sz="2200" dirty="0"/>
          </a:p>
        </p:txBody>
      </p:sp>
      <p:sp>
        <p:nvSpPr>
          <p:cNvPr id="37" name="Text 35"/>
          <p:cNvSpPr/>
          <p:nvPr/>
        </p:nvSpPr>
        <p:spPr>
          <a:xfrm>
            <a:off x="9125712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BASE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9125712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Volume: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of 15.9M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9125712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125712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41" name="Text 39"/>
          <p:cNvSpPr/>
          <p:nvPr/>
        </p:nvSpPr>
        <p:spPr>
          <a:xfrm>
            <a:off x="9217152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Blasting them weekly drives unsubscribes and depresses the whole account's rev/1k.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3" name="Text 41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COST OF UNDIFFERENTIATED VOLUME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Volume is buying attrition, not revenue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75895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31,911 unsubscribed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 the period — a permanent asset spent to send low-relevance mass editorial.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Bottom 10 sends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50k+, all editorial/story — earned £0.86–£2.05 per thousand. Cost list health, returned almost nothing.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Sunday / revenue-slot discipline visible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sends are cadence-driven, not intent-timed. This is a fixable overlay, not a rebuild.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366760" y="1600200"/>
            <a:ext cx="3337560" cy="1463040"/>
          </a:xfrm>
          <a:prstGeom prst="rect">
            <a:avLst/>
          </a:prstGeom>
          <a:solidFill>
            <a:srgbClr val="FFFFFF"/>
          </a:solidFill>
          <a:ln w="28575">
            <a:solidFill>
              <a:srgbClr val="1111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366760" y="1691640"/>
            <a:ext cx="3337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0.031%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8549640" y="242316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OPENS BECOME AN ORDER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5989320"/>
            <a:ext cx="75895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" y="598932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subject lines are doing their job. The email body, the CTA, and the offer are not carrying the opener across the line.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2026-08-26T08:53:43Z</dcterms:created>
  <dcterms:modified xsi:type="dcterms:W3CDTF">2026-08-26T08:53:43Z</dcterms:modified>
</cp:coreProperties>
</file>