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ELITE EDGE · EDUCATION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ELITE EDGE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CONTENT &amp; SCRIPT BRIEF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Prof. James Morton &amp; Marc Fell — the angle, the one new thing, the beats, and the keywords. You deliver in your own voice.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AUDIENCE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Elite / coaches / nutritionists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James Morton · Marc Fell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brief, not a script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Aug 2026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THING TO REMEMBER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About This Audience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can't teach the 1% — they'll resist it. You can only give them an edge they feel they found.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High knowledge, high skepticism, low persuadability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beat in this brief serves one job: make them feel MORE expert, never less.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DELIVERY TEXTURE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FIVE MARKS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85039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Mark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 One Line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 with them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1:1, coach to one serious athlete. Presence over polish.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Keywords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Their vocabulary — oxidation, dual-source, gut training — said with certainty.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Gains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Every point framed as an obtainable edge — the 1% left on the road.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Temptation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 a loop early, hold it, pay it off with the science.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Science Says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Your room — “in our lab,” “across five Tours.” You are the proof.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SPINE — EVERY FILM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FIVE-BEAT SHAPE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85039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Beat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To Do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HOOK 0:00–0:30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 the loop — the gain they overlooked. Do NOT resolve it yet.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FRAME 0:30–1:00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Grant their expertise, then step past it.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TEACH 1:00–3:30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one new thing, deep. One idea fully landed.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ANCHOR 3:30–4:15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Make it an identity marker — “what athletes at this level do.”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CLOSE 4:15–5:00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One small test + the gain framed as performance left on the table.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shape for both speakers, every film — content changes, structure holds. Compress proportionally for the 30-second social cut.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SPEAKER ASSIGNMENT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THREE FILMS, TWO VOICES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3639312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JAMES — MARATHON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Gut Training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NEW THING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Keyword: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Dual-source absorption rate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Gain: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negative split executed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“You can carry all the fuel in the world. If your gut can't take it, it's dead weight.”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261104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261104" y="1600200"/>
            <a:ext cx="3639312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4370832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JAMES — HALF-MARATHON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370832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Oxidation Ceiling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4370832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NEW THING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4370832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Keyword: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Running economy under decline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370832" y="3483864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Gain: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Racing 18k+, not surviving it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370832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370832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5" name="Text 23"/>
          <p:cNvSpPr/>
          <p:nvPr/>
        </p:nvSpPr>
        <p:spPr>
          <a:xfrm>
            <a:off x="4462272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half is the distance you can't wing — and almost everyone tries.”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8065008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065008" y="1600200"/>
            <a:ext cx="3639312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28" name="Text 26"/>
          <p:cNvSpPr/>
          <p:nvPr/>
        </p:nvSpPr>
        <p:spPr>
          <a:xfrm>
            <a:off x="8174736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 — ULTRA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174736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System Survival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8174736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NEW THING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8174736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Keyword: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Gut tolerance as true limiter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8174736" y="3483864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Gain: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Finish vs DNF, by design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8174736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174736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5" name="Text 33"/>
          <p:cNvSpPr/>
          <p:nvPr/>
        </p:nvSpPr>
        <p:spPr>
          <a:xfrm>
            <a:off x="8266176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“Every ultra plan is perfect until the stomach says no. Then what?”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7" name="Text 3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KILLS THE AUTHORITY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FIVE THINGS TO NEVER DO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with a definition or a product — they assume they know it and scroll.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Hedge with ‘maybe’ or ‘some find’ — they came for certainty.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the basics — reads as condescension to an expert.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with your titles — asserted status triggers status-defence.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 everything — one idea fully landed beats five half-covered.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COMPLIANCE — THE ONE HARD LINE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every claim on carbohydrate, fuelling, oxidation, hydration and endurance — the evidenced territory.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Frame gains as performance and fuelling, never medical or product-superiority claims.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 reviews every film for science accuracy before publish.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Elite Edge Brief · Science in Sport Education Series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2026-08-26T09:13:03Z</dcterms:created>
  <dcterms:modified xsi:type="dcterms:W3CDTF">2026-08-26T09:13:03Z</dcterms:modified>
</cp:coreProperties>
</file>