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23444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SCIENCE SAYS · SEASON ONE · EDUCATION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1920240"/>
            <a:ext cx="112471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EPISODE 6</a:t>
            </a:r>
            <a:endParaRPr lang="en-US" sz="44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HOW TO RECOVER EFFECTIVELY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57200" y="4160520"/>
            <a:ext cx="9601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0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part that turns your training into fitness — don't treat it as optional.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5212080"/>
            <a:ext cx="2011680" cy="82296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RUNTIME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≈5:15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06324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PRESENTER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306324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Grace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66928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66928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Final merged script — series finale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827532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27532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 Aug 2026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57200" y="5897880"/>
            <a:ext cx="1124712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HOOK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Opening Line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737360"/>
            <a:ext cx="11247120" cy="210312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7" name="Text 5"/>
          <p:cNvSpPr/>
          <p:nvPr/>
        </p:nvSpPr>
        <p:spPr>
          <a:xfrm>
            <a:off x="868680" y="1874520"/>
            <a:ext cx="104241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2200" b="1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run itself doesn't make you fitter. It creates the stimulus. It's what you do in the hours afterwards that turns your work into fitness.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68680" y="3337560"/>
            <a:ext cx="10424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Grace, Senior New Product Development Technologist, Science in Sport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FIRST 30 MINUTES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THREE PRIORITIES, ONE WINDOW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08760"/>
          <a:ext cx="11247120" cy="914400"/>
        </p:xfrm>
        <a:graphic>
          <a:graphicData uri="http://schemas.openxmlformats.org/drawingml/2006/table">
            <a:tbl>
              <a:tblPr/>
              <a:tblGrid>
                <a:gridCol w="2743200"/>
                <a:gridCol w="4114800"/>
                <a:gridCol w="438912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Priority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Target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Product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Carbohydrate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1g per kg bodyweight (first hour)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BETA Recovery (dual-source)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Protein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20–25g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Yoghurt, shake, or protein shot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Hydration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Match to conditions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Steady, little and often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457200" y="603504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time-poor or travelling days: REGO Recovery covers protein + carbs; BETA Recovery does the same for longer sessions and race day.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9" name="Text 6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SCIENCE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WHAT A HARD SESSION ACTUALLY DOES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91640"/>
            <a:ext cx="11247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Uses up glycogen, the carbs stored for energy.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Creates small amounts of muscle damage, mainly in the legs.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Loses fluid and electrolytes through sweat.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Stresses the immune and nervous systems.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457200" y="5989320"/>
            <a:ext cx="11247120" cy="502920"/>
          </a:xfrm>
          <a:prstGeom prst="rect">
            <a:avLst/>
          </a:prstGeom>
          <a:solidFill>
            <a:srgbClr val="F6F6F4"/>
          </a:solidFill>
          <a:ln w="9525">
            <a:solidFill>
              <a:srgbClr val="E4E4E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598932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Recovery nutrition simply gives the body what it needs to replenish, repair, rehydrate, and reset.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BEYOND THE SESSION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RECOVERY IS A WHOLE-DAY DISCIPLINE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91640"/>
            <a:ext cx="11247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Main meals &amp; snacks.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returning to carbs, protein, and fluids through the rest of the day.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Sleep.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Consistent sleep supports every part of the recovery process.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Programme.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 lighter and rest days after demanding sessions — don't drop nutrition standards on those days.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463040"/>
            <a:ext cx="108813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SERIES SIGN-OFF — SEASON ONE COMPLETE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2514600"/>
            <a:ext cx="1463040" cy="73152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2834640"/>
            <a:ext cx="1060704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Six episodes: fuelling your training, choosing your fuel, matching sessions, tapering and loading, race day, and recovery.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Post-run nutrition is one of the easiest wins in marathon training.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Fuel your recovery properly, and you'll see the result on the finish-line clock.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40080" y="62636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Science Says · Episode 6 of 6 · Science in Sport Education Series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2026-08-26T09:13:03Z</dcterms:created>
  <dcterms:modified xsi:type="dcterms:W3CDTF">2026-08-26T09:13:03Z</dcterms:modified>
</cp:coreProperties>
</file>