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SEASON ONE · EDUCATION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EPISODE 5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FUELLING YOUR RACE DAY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numbers, decided in training — not at the start line.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≈5:00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merged script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Aug 2026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RACE MORNING TIMELINE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THREE NUMBERS TO WRITE DOWN IN ADVANCE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3931920"/>
                <a:gridCol w="45720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When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Carb Target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 hours out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Main pre-race meal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~3g per kg bodyweight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 hour out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Small top-up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20–30g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During the race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Fuel at planned intervals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80–120g / hour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go with the volume established in training — not the number on the packet, and not your training partner's.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THE NUMBERS MATTER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5440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42.2k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5440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DISTANCE AT RACE INTENSITY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08076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172200" y="1920240"/>
            <a:ext cx="5440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80–120g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6172200" y="2880360"/>
            <a:ext cx="5440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CARBS/HR, DUAL-SOURCE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 availability can become limiting as the race progresses — that's what most runners know as hitting the wall. Dual-source products (maltodextrin + fructose) allow higher intakes with less gut discomfort.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 &amp; DISCIPLINE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DECIDED IN TRAINING, NOT AT THE START LINE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fuelling intervals and keep to them — consistent intake means smooth energy availability.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ahead of any slump: by the time you feel low, you're already behind it.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Stick to products and flavours proven in training. Race day is not the time to try anything new.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don't care what's in your race pack. Don't go there.”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TAKEAWAY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before race week, write your three carb numbers down.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Breakfast target, one-hour-out top-up, mid-race hourly rate.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go fuel the marathon you're capable of.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Episode 5 of 6 · Science in Sport Education Series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2026-08-26T09:13:02Z</dcterms:created>
  <dcterms:modified xsi:type="dcterms:W3CDTF">2026-08-26T09:13:02Z</dcterms:modified>
</cp:coreProperties>
</file>