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23444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SEASON ONE · EDUCATION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457200" y="1920240"/>
            <a:ext cx="112471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EPISODE 4</a:t>
            </a:r>
            <a:endParaRPr lang="en-US" sz="4400" dirty="0"/>
          </a:p>
          <a:p>
            <a:pPr indent="0" marL="0">
              <a:lnSpc>
                <a:spcPct val="95000"/>
              </a:lnSpc>
              <a:buNone/>
            </a:pPr>
            <a:r>
              <a:rPr lang="en-US" sz="4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TAPERING &amp; CARBOHYDRATE LOADING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57200" y="4160520"/>
            <a:ext cx="9601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two weeks that decide whether your training shows up on the clock.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457200" y="5212080"/>
            <a:ext cx="2011680" cy="82296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RUNTIME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45720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≈4:40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06324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06324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Grace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6928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566928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merged script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8275320" y="5989320"/>
            <a:ext cx="24688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275320" y="6217920"/>
            <a:ext cx="2468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Aug 2026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7200" y="5897880"/>
            <a:ext cx="11247120" cy="0"/>
          </a:xfrm>
          <a:prstGeom prst="line">
            <a:avLst/>
          </a:prstGeom>
          <a:noFill/>
          <a:ln w="12700">
            <a:solidFill>
              <a:srgbClr val="E4E4E4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HOOK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Opening Line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737360"/>
            <a:ext cx="11247120" cy="2103120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1874520"/>
            <a:ext cx="104241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2200" b="1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taper does not cost you fitness. That's not bland reassurance, it's straight physiology.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68680" y="3337560"/>
            <a:ext cx="104241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Grace, Senior New Product Development Technologist, Science in Sport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TAPERING — 2 TO 3 WEEKS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PULL BACK, DON'T STOP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 volume progressively.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~1/5 off week one, ~2/5 off week two, ~1/2 in race week.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frequency.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number of runs, but shorter.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some intensity.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Race-pace sessions preserve sharpness — the part most people cut first.</a:t>
            </a:r>
            <a:endParaRPr lang="en-US" sz="145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11111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easy days.  </a:t>
            </a:r>
            <a:pPr indent="0" marL="0">
              <a:lnSpc>
                <a:spcPct val="130000"/>
              </a:lnSpc>
              <a:spcAft>
                <a:spcPts val="1600"/>
              </a:spcAft>
              <a:buNone/>
            </a:pPr>
            <a:r>
              <a:rPr lang="en-US" sz="14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Easy means easy.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457200" y="5989320"/>
            <a:ext cx="11247120" cy="502920"/>
          </a:xfrm>
          <a:prstGeom prst="rect">
            <a:avLst/>
          </a:prstGeom>
          <a:solidFill>
            <a:srgbClr val="F6F6F4"/>
          </a:solidFill>
          <a:ln w="9525">
            <a:solidFill>
              <a:srgbClr val="E4E4E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5989320"/>
            <a:ext cx="10972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44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⚑ Production flag: taper structure above is training prescription — confirm with Marc before recording.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CARBOHYDRATE LOADING — FINAL 48 HOURS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FILL THE TANK, CALMLY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457200" y="1298448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508760"/>
          <a:ext cx="11247120" cy="914400"/>
        </p:xfrm>
        <a:graphic>
          <a:graphicData uri="http://schemas.openxmlformats.org/drawingml/2006/table">
            <a:tbl>
              <a:tblPr/>
              <a:tblGrid>
                <a:gridCol w="3017520"/>
                <a:gridCol w="8229600"/>
              </a:tblGrid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Element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Detail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11111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Target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10–12g of carbs per kilo of bodyweight, both days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Approach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Gently increase carb proportion in every meal — don't overhaul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Food choice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Light, plain, familiar, low-fibre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8404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11111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Race day top-ups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 hours out, then again 1 hour out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4E4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54864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01168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TAPER TRAP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94360"/>
            <a:ext cx="10972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11111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MOST COMMON MISTAKE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25400">
            <a:solidFill>
              <a:srgbClr val="11111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1691640"/>
            <a:ext cx="11247120" cy="4480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Panicking that fitness is being lost, or feeling guilty for resting — so mileage creeps back up.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Resist the urge: you won't get fitter at this point, but you can get fresher.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2200"/>
              </a:spcAft>
              <a:buNone/>
            </a:pPr>
            <a:r>
              <a:rPr lang="en-US" sz="16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Freshness plus good fuelling is what brings your built fitness to race performance.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0" y="6693408"/>
            <a:ext cx="12188952" cy="164592"/>
          </a:xfrm>
          <a:prstGeom prst="rect">
            <a:avLst/>
          </a:prstGeom>
          <a:solidFill>
            <a:srgbClr val="111111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6419088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 IN SPORT · BRAND PORTAL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11338560" y="6419088"/>
            <a:ext cx="3657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46304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TAKEAWAY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2514600"/>
            <a:ext cx="1463040" cy="73152"/>
          </a:xfrm>
          <a:prstGeom prst="rect">
            <a:avLst/>
          </a:prstGeom>
          <a:solidFill>
            <a:srgbClr val="F8D930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2834640"/>
            <a:ext cx="10607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strict plans now for tapering and carb loading.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Stick to them, even when tempted to improvise.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b="1" dirty="0">
                <a:solidFill>
                  <a:srgbClr val="F8D9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▸  </a:t>
            </a:r>
            <a:pPr indent="0" marL="0">
              <a:lnSpc>
                <a:spcPct val="130000"/>
              </a:lnSpc>
              <a:spcAft>
                <a:spcPts val="1800"/>
              </a:spcAft>
              <a:buNone/>
            </a:pPr>
            <a:r>
              <a:rPr lang="en-US" sz="1600" dirty="0">
                <a:solidFill>
                  <a:srgbClr val="DDDD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Together they're the bridge between months of training and your big day.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40080" y="6263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F6F6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Science Says · Episode 4 of 6 · Science in Sport Education Series · Taper structure pending Marc's sign-off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2026-08-26T09:13:02Z</dcterms:created>
  <dcterms:modified xsi:type="dcterms:W3CDTF">2026-08-26T09:13:02Z</dcterms:modified>
</cp:coreProperties>
</file>