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SEASON ONE · EDUCATION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EPISODE 3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DO DIFFERENT TRAINING RUNS WORK?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run has a job — so every run needs its own fuelling plan.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≈5:10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merged script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Aug 2026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YOUR TRAINING WEEK IS A TOOLKIT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run is a different tool, with a different job — together they build the full range of marathon adaptations.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intensity and duration change, so does the balance of carbs and fat you burn.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Fuelling should always be precisely targeted to the demands of the run in front of you.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GUIDE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SIX SESSIONS, SIX FUELLING PLANS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4114800"/>
                <a:gridCol w="41148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Session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Carb Target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Easy run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Well-fed &amp; hydrated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Progression run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40–60g/hr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GO (gel/drink)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Interval session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~60g/hr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GO (single-source)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Tempo &amp; threshold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Under 90min: GO · Over 90min: BETA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 / BETA Fuel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Long run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60–90g/hr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BETA Fuel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Race practice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Exactly your race-day plan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Same products, volume, timing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RACE PRACTICE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MOST IMPORTANT LONG RUN OF ALL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dress rehearsal.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Comes around three weeks before race day.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replica.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products, same volume, same timing as race day — no changes.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variable rule.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one thing and you're testing a plan you won't actually run.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 the load. Space out the tougher sessions. Protect your recovery — that's how a collection of runs becomes a system.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TAKEAWAY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each session on its own merits and match your fuelling precisely to its needs.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your very next run.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You'll feel the difference — and get one step closer to your fastest marathon yet.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Episode 3 of 6 · Science in Sport Education Series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2026-08-26T09:13:02Z</dcterms:created>
  <dcterms:modified xsi:type="dcterms:W3CDTF">2026-08-26T09:13:02Z</dcterms:modified>
</cp:coreProperties>
</file>