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SEASON ONE · EDUCATION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EPISODE 2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WHICH FUELS AND WHEN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take, what to skip — and matching your fuel to the session.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≈5:00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merged script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Aug 2026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TWO ZONES, TWO STRATEGIES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5440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40–60g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5440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CARBS/HR · UNDER 90 MIN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172200" y="1920240"/>
            <a:ext cx="5440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60–90g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172200" y="2880360"/>
            <a:ext cx="5440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CARBS/HR · OVER 90 MIN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90 minutes: single-source carbs (maltodextrin or glucose) — simple and predictable. Over 90 minutes: dual-source (maltodextrin + fructose) — absorbed through separate gut pathways, minimising discomfort at higher intakes.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MATCH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SINGLE-SOURCE VS DUAL-SOURCE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657600"/>
                <a:gridCol w="3200400"/>
                <a:gridCol w="43891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Session Length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Carb Target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Under 90 minutes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40–60g/hr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GO Energy (gel or drink)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Over 90 minutes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60–90g/hr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BETA Fuel (incl. BETA Fuel 80)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Single-source hits an absorption ceiling through one gut pathway. Dual-source uses two, allowing higher intakes with less gut discomfort.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GUT TRAINING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EXPERIMENT ON THE MOVE — NOT ON RACE DAY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Amounts.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the hourly intake you tolerate, then build gradually.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Formats.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drinks, gels, and chews.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Timing.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familiar with your routine until it's instinctive.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Flavours.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 it up, or stick with favourites.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BUSTS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FOUR MISTAKES THAT COST RUNNERS TIME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planning fuelling — just grabbing something when convenient.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Racing on a fuel plan never rehearsed at race intensity.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Assuming more carbs are always better, regardless of session or tolerance.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Copying another runner's plan instead of building your own.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TAKEAWAY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your next run: make a precise plan for quality, volume, and timing.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Fuel is your everyday partner; BETA Fuel is your long-run and race-day specialist.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 the plan — that's another step closer to your fastest marathon yet.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Episode 2 of 6 · Science in Sport Education Series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2026-08-26T09:13:02Z</dcterms:created>
  <dcterms:modified xsi:type="dcterms:W3CDTF">2026-08-26T09:13:02Z</dcterms:modified>
</cp:coreProperties>
</file>