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1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FUELLING YOUR TRAINING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fuelling makes every session count — and takes minutes off your PB.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≈4:45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Opening 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there was a key running skill you could easily improve, practise, and repeat — one that would take minutes off your PB — you'd take it, right? Well, there is.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Grace, Senior New Product Development Technologist, Science in Sport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GLYCOGEN IS YOUR FUEL TANK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full.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 every session with enough glycogen on board.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up accurately.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your intake to the intensity and duration in front of you.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weekly.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Fuelling is a whole training-block discipline, not a single-run fix.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FUELLING JOBS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5989320"/>
            <a:ext cx="75895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59893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Under-fuelling doesn't cost one bad session — it limits everything the training block is building toward.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FUELLING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FOUR THINGS TO DECIDE BEFORE YOU LEAVE HOME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82296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Variable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Decision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kind of session, and how long — this is the decision everything else hangs off.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Quality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you take, and in what form: drinks, gels, or chews.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Volume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Grams of carbs per hour, matched to the session.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Before the session, and at planned intervals during it.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 TRAINING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YOUR GUT NEEDS TRAINING TOO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Absorption capacity isn't fixed — it adapts with regular exposure.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longer runs as rehearsals, starting early in the block, not the final weeks.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up gradually until higher carb numbers feel comfortable and familiar.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Comfort, confidence, and consistency — that's what good fuelling habits are built from.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your next long run: no more winging it — write down an exact fuelling plan.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 it precisely, every time.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Well-fuelled training runs are where you take minutes off your PB.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1 of 6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2026-08-26T09:13:02Z</dcterms:created>
  <dcterms:modified xsi:type="dcterms:W3CDTF">2026-08-26T09:13:02Z</dcterms:modified>
</cp:coreProperties>
</file>