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· EMAIL + ARTICLE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SiS MTB EMAIL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 ARTICLE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Cycling partner co-op. The email is the start line, the article is the race — a race-day drop-in paired with the full on-site fuelling story.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martin.lucas@cotngroup.com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FILE TYPE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DOCX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 Jun 2026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37744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F8D93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12000" dirty="0"/>
          </a:p>
        </p:txBody>
      </p:sp>
      <p:sp>
        <p:nvSpPr>
          <p:cNvPr id="3" name="Text 1"/>
          <p:cNvSpPr/>
          <p:nvPr/>
        </p:nvSpPr>
        <p:spPr>
          <a:xfrm>
            <a:off x="3291840" y="2880360"/>
            <a:ext cx="8412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EMAIL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3291840" y="374904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British Cycling · Subject: You're at the top of the descent. Drop in.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· PART ONE — THE EMAIL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Second-Person, Present-Tense Open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737360"/>
            <a:ext cx="11247120" cy="21031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874520"/>
            <a:ext cx="104241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2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Clip in. You are at the top.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333756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Heart already at 140. You fuelled an hour ago, exactly to plan.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411480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CTA: → How did I finish? (links through to the on-site article)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61772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Preview: trusted by Sir Chris Hoy and the LA2028 Podium Squad.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· PART ONE — THE EMAIL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Three Cycling Packs, Reward-Boxed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600200"/>
            <a:ext cx="3639312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600200"/>
            <a:ext cx="3639312" cy="457200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1600200"/>
            <a:ext cx="34198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PERFORMANCE PACK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66928" y="2148840"/>
            <a:ext cx="34198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▲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66928" y="2724912"/>
            <a:ext cx="34198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HIGH-INTENSITY DAYS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566928" y="3154680"/>
            <a:ext cx="34198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for: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Punchy efforts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66928" y="5120640"/>
            <a:ext cx="3419856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66928" y="5257800"/>
            <a:ext cx="3419856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14" name="Text 12"/>
          <p:cNvSpPr/>
          <p:nvPr/>
        </p:nvSpPr>
        <p:spPr>
          <a:xfrm>
            <a:off x="658368" y="5257800"/>
            <a:ext cx="3236976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Shop Performance Pack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261104" y="1600200"/>
            <a:ext cx="3639312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1104" y="1600200"/>
            <a:ext cx="3639312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7" name="Text 15"/>
          <p:cNvSpPr/>
          <p:nvPr/>
        </p:nvSpPr>
        <p:spPr>
          <a:xfrm>
            <a:off x="4370832" y="1600200"/>
            <a:ext cx="34198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ENDURANCE PACK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370832" y="2148840"/>
            <a:ext cx="34198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●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4370832" y="2724912"/>
            <a:ext cx="34198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ALL-DAY EPICS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4370832" y="3154680"/>
            <a:ext cx="34198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for: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Big mileage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370832" y="5120640"/>
            <a:ext cx="3419856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370832" y="5257800"/>
            <a:ext cx="3419856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23" name="Text 21"/>
          <p:cNvSpPr/>
          <p:nvPr/>
        </p:nvSpPr>
        <p:spPr>
          <a:xfrm>
            <a:off x="4462272" y="5257800"/>
            <a:ext cx="3236976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Shop Endurance Pack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065008" y="1600200"/>
            <a:ext cx="3639312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065008" y="1600200"/>
            <a:ext cx="3639312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26" name="Text 24"/>
          <p:cNvSpPr/>
          <p:nvPr/>
        </p:nvSpPr>
        <p:spPr>
          <a:xfrm>
            <a:off x="8174736" y="1600200"/>
            <a:ext cx="34198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TEMPO PACK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174736" y="2148840"/>
            <a:ext cx="34198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■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8174736" y="2724912"/>
            <a:ext cx="34198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THRESHOLD GRIND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8174736" y="3154680"/>
            <a:ext cx="34198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for: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Sustained effort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8174736" y="5120640"/>
            <a:ext cx="3419856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174736" y="5257800"/>
            <a:ext cx="3419856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32" name="Text 30"/>
          <p:cNvSpPr/>
          <p:nvPr/>
        </p:nvSpPr>
        <p:spPr>
          <a:xfrm>
            <a:off x="8266176" y="5257800"/>
            <a:ext cx="3236976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Shop Tempo Pack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4" name="Text 32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37744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F8D93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12000" dirty="0"/>
          </a:p>
        </p:txBody>
      </p:sp>
      <p:sp>
        <p:nvSpPr>
          <p:cNvPr id="3" name="Text 1"/>
          <p:cNvSpPr/>
          <p:nvPr/>
        </p:nvSpPr>
        <p:spPr>
          <a:xfrm>
            <a:off x="3291840" y="2880360"/>
            <a:ext cx="8412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ARTICLE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3291840" y="374904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 Dropped In at the Top. The Mountain Decided the Rest.” · ~720 words · Awareness stage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· PART TWO — THE ARTICLE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Structure &amp; Strategy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75895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Hook —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first-person race narrative; the descent as the reward, the climb as the real test.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payload —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muscle glycogen depletion on climbs; why the hour before the gun matters more than the climb itself.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Resolution —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 held it” — Peak-End Rule closes the emotional arc before the conversion beat.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Conversion —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Cycling Packs re-presented, then an FAQ pair reinforcing the core lesson.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8366760" y="1600200"/>
            <a:ext cx="3337560" cy="1463040"/>
          </a:xfrm>
          <a:prstGeom prst="rect">
            <a:avLst/>
          </a:prstGeom>
          <a:solidFill>
            <a:srgbClr val="FFFFFF"/>
          </a:solidFill>
          <a:ln w="28575">
            <a:solidFill>
              <a:srgbClr val="1111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366760" y="1691640"/>
            <a:ext cx="3337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8549640" y="242316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NUDGES USED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366760" y="3246120"/>
            <a:ext cx="3337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Peak-End  </a:t>
            </a:r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Rule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366760" y="3657600"/>
            <a:ext cx="3337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Identity  </a:t>
            </a:r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Reinforcement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5989320"/>
            <a:ext cx="7589520" cy="50292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94360" y="598932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Pillar: custom sports · Funnel stage: awareness · Primary keyword: mountain bike race fuelling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Email Is the Start Line. The Article Is the Race.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 creates the moment; the article delivers the payoff and the science.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 close on the same three Cycling Packs, framed as the fuelling decision already made.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FAQ pair reinforces: fuelling can't be fixed mid-race — the work happens beforehand.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SiS_MTB_Email_and_Article · DOCX · 26 Jun 2026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2026-08-25T16:30:40Z</dcterms:created>
  <dcterms:modified xsi:type="dcterms:W3CDTF">2026-08-25T16:30:40Z</dcterms:modified>
</cp:coreProperties>
</file>