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NEWSLETTER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SiS MTB NEWSLETTER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(EDUCATIONAL)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Cycling member newsletter piece — education-led, no product focus. “The climb decides the race. Here's how to fuel for it.”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martin.lucas@cotngroup.com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 TYPE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DOCX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Jul 2026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NEWSLETTER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Three Things That Actually Matter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75895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Start full —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fuel before the ride, deliberately and to a plan. You cannot top up what you did not start with.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Feed before you're empty —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carbohydrate taken before you empty keeps real power available; after a bonk, it's damage control.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Go further with dual-source carbs —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blending two carb sources lifts the absorption ceiling without the stomach trouble.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366760" y="1600200"/>
            <a:ext cx="3337560" cy="1463040"/>
          </a:xfrm>
          <a:prstGeom prst="rect">
            <a:avLst/>
          </a:prstGeom>
          <a:solidFill>
            <a:srgbClr val="FFFFFF"/>
          </a:solidFill>
          <a:ln w="28575">
            <a:solidFill>
              <a:srgbClr val="1111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366760" y="1691640"/>
            <a:ext cx="3337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 min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8549640" y="242316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 TIME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366760" y="3246120"/>
            <a:ext cx="3337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  </a:t>
            </a:r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Shop Links / Product Blocks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NEWSLETTER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Takeaway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737360"/>
            <a:ext cx="11247120" cy="21031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874520"/>
            <a:ext cx="10424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thrill is the descent. The result is the fuelling.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333756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The mountain decides the race. You decide what you bring to it.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NEWSLETTER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Why This Version Fits the Newsletter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Education, not promotion — the payload is a genuine fuelling lesson members can apply this weekend.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product blocks or shop links — the trio of cycling pack boxes and every Shop CTA are removed.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 voice done right — SiS appears as the credible expert source, not the seller.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Keeps the hook, loses the hard sell — the vivid MTB voice earns attention, then resolves into a takeaway.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471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59893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Follow-up offered: a beginner fuelling piece aligned to the Sofa to Saddle launch can be prepared for a future edition.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Single Link Out, No Second Product Push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CTA: Read the full cycling fuelling guide.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appears as expert source, not product being sold.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Credibility markers used to back guidance: Sir Chris Hoy, LA2028 Podium Squad.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SiS_MTB_Newsletter_Educational · DOCX · 2 Jul 2026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2026-08-25T16:30:40Z</dcterms:created>
  <dcterms:modified xsi:type="dcterms:W3CDTF">2026-08-25T16:30:40Z</dcterms:modified>
</cp:coreProperties>
</file>