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EMAIL 1: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TRIATHLON RACE PACKS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Triathlon partner email launching two Triathlon Race Packs. The pack is the plan — decision-removal for the evidence-led age-grouper.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Doc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CRO Logic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Decision-removal, not brand-selling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Triathlon already vouches for SiS. The email spends its energy on proof-of-need, not proof-of-brand.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Partner-endorsement structure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“we've teamed up with Science in Sport” — trust flows from BriTri to SiS, the only direction that works on a borrowed database.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 line opens a loop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fuelling plan most triathletes get wrong” beats a flat, assumptive announcement.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 is self-selection —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“Find Your Race Pack” completes the reader's own sentence and reduces the decision to identification.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Deliberately avoided: a flat multi-pack price grid, feature-listing the science, and discount-led urgency.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Two Packs, Matched to Distance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5541264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5541264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53218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SPRINT PACK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218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90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5321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MINUTE EFFORT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Single-source carb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Caffeine timed to run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5321808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5321808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5138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Fast, simple protocol for the 90-minute race.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63056" y="1600200"/>
            <a:ext cx="5541264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63056" y="1600200"/>
            <a:ext cx="5541264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6272784" y="1600200"/>
            <a:ext cx="53218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DISTANCE PACK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272784" y="2148840"/>
            <a:ext cx="53218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180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272784" y="2724912"/>
            <a:ext cx="53218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MINUTE TEST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272784" y="3154680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Dual-source Beta Fuel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272784" y="3483864"/>
            <a:ext cx="53218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80–90g carb/hr vs. 60g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272784" y="5120640"/>
            <a:ext cx="5321808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272784" y="5257800"/>
            <a:ext cx="5321808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6364224" y="5257800"/>
            <a:ext cx="5138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absorption ceiling, plus recovery support.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PARTNER EMAIL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Subject Line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fuelling plan most triathletes get wrong.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Preview: We've teamed up with Science in Sport to take the race-day guesswork off your hands.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CTA: → Find Your Race Pack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product Informed Sport tested.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Single Conversion Bet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reader feel the guesswork of assembling race-day fuel piece by piece.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hand them the cure: a complete, timed protocol matched to their distance.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Avoided deliberately: price grids, science feature-lists, discount-led urgency.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EMAIL 1 — Triathlon Race Packs · Google Doc · 19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2026-08-25T16:30:40Z</dcterms:created>
  <dcterms:modified xsi:type="dcterms:W3CDTF">2026-08-25T16:30:40Z</dcterms:modified>
</cp:coreProperties>
</file>