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CRO ANALYSIS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TOPLINE VIEW: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FUELLING GUIDES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length isn't the problem. The structure is. Why the BEFORE/DURING/AFTER guides read well but don't convert.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martin.lucas@cotngroup.com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Doc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Jun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CRO ANALYSIS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Three Diagnoses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75895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Front-loaded wrong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guide opens at the protocol (Level 5 mechanism) instead of the consequence. The length is earned, but the hook is missing.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Zero proof integrated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reviews, ratings, Informed Sport trust bar, or athlete line at the DURING decision moment, where the proof-driven SiS athlete needs it most.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Siloed by sport, not readiness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split Running / Bike / Tri matches the personas, but there's no route for a first-timer vs. an optimising veteran.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366760" y="1600200"/>
            <a:ext cx="3337560" cy="1463040"/>
          </a:xfrm>
          <a:prstGeom prst="rect">
            <a:avLst/>
          </a:prstGeom>
          <a:solidFill>
            <a:srgbClr val="FFFFFF"/>
          </a:solidFill>
          <a:ln w="28575">
            <a:solidFill>
              <a:srgbClr val="1111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66760" y="169164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549640" y="242316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SPORT COLUMNS SHARING ONE SKELETON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366760" y="3246120"/>
            <a:ext cx="3337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  </a:t>
            </a:r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Elements Present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CRO ANALYSIS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Fix: Re-sequence + Injection, Not a Rewrite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hook + stake at the top — the consequence of bad fuelling for that sport — before the protocol.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Inject proof into the bands (review snippets, ratings, Informed Sport, an athlete line) at the DURING decision moment.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one-line “who this is for” so a first-timer and a veteran both know they're in the right place.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with the product + a CTA — the guides currently educate and then stop, with no conversion beat.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 re-sequence plus injection, not a rewrite — the underlying BEFORE/DURING/AFTER science stays as-is.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· CRO ANALYSIS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Topline Answer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They're not too long, they're under-built — missing exactly the hooks, proof and stakes the hydration CRO added.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SiS Content — CRO Diagnosis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core diagnosis as the hydration CRO, just a different format.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6177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hard part — the accurate BEFORE/DURING/AFTER science — is already done and done well.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This Is an Injection Job, Not a Teardown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guide keeps its accurate BEFORE/DURING/AFTER science untouched.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Re-sequence: hook + stake first, protocol second.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Inject proof at the DURING band — reviews, ratings, Informed Sport.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reader-readiness routing and a closing CTA.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Topline View: Fuelling Guides · Google Doc · 30 Jun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2026-08-25T16:30:40Z</dcterms:created>
  <dcterms:modified xsi:type="dcterms:W3CDTF">2026-08-25T16:30:40Z</dcterms:modified>
</cp:coreProperties>
</file>