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SOCIAL PROOF: WHAT IT IS,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IT MATTERS, HOW TO USE IT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guide to the SiS customer-review asset — 65,394 Trustpilot reviews mined for the proof that actually converts.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COTN x SiS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 Jun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SOCIAL PROOF ACTUALLY IS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the simple human instinct to look at what other people do before deciding what to do ourselves — the busy stall feels safer than the empty one.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Online, the buyer cannot touch the product, taste the gel, or know if it will wreck their stomach at mile 20 — other athletes' words become the closest thing to proof they can get before paying.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SiS customer is proof-driven, not emotion-driven: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they research before they buy, are suspicious of hype, and want to be shown evidence, not sold to.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65,394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TRUSTPILOT REVIEWS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366760" y="324612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600+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Reviews read across 2 passes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IT MATTERS COMMERCIALLY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Removes the biggest reason people don't buy: doubt.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Every verified review that says "it did not fail me" directly dissolves the SiS buyer's real fear — will this fail on race day.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Converts the undecided.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 real athlete's words push a fence-sitter much further than brand copy, because the brand is expected to praise itself and the customer is not.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Compounds and costs nothing extra.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These reviews already exist, were written for free, and don't expire — the same quote works on-site, in email, in ads, and on partner pages at once.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TO USE IT, CHANNEL BY CHANNEL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 &amp; product pages: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lead each PDP with the verified quote that answers that product's biggest objection — high-carb-no-stomach-trouble for BETA Fuel, gentle-on-the-stomach for GO Isotonic.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Newsletters &amp; CRM: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match the quote to the lifecycle moment — win-back, purchase 1→2, and to the segment — first-marathon vs. ultra/Ironman.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 (British Cycling, British Triathlon):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reinforce the partner's vouch with grassroots evidence — real age-groupers, not just elites.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 &amp; testing: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treat proof as a testable lever — emotional vs. rational quote, placement near price vs. lower down.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Ads, landing pages, POS, social: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the customer's own language is a gift for ad copy and search — write in their words, not the brand's.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WE BUILT THIS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65,394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TRUSTPILOT REVIEWS PROFILED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20624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0" y="192024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600+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297680" y="28803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REVIEWS READ ACROSS 2 PASSES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95528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0" y="192024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8046720" y="28803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TIERS APPLIED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quote that made the final cut was sorted by what it's good for — brand proof, conversion, emotional pull, or sport-specific — then labelled CONFIRMED, CORROBORATED, or SINGLE-SOURCE, so anyone using it knows exactly how solid the ground is beneath each line.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THE RESTRAINT IS THE POINT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 research in. Only the best, and only the true, out.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SiS Social Proof Guide · COTN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never pretended a representative sample was a census — Trustpilot blocks harvesting all 65,000 reviews.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did not invent a single reviewer name — where a name wasn't genuinely published, the cell stays blank.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51206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flagged what a careful brand needs to know: the live score sitting on the 4.3–4.4 line, recurring delivery complaints, and a contradicting product spec.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USE PROOF WHERE DOUBT PEAKS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specific, credible quote beats five vague ones — place it near the buy button.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 the quote to the segment and the lifecycle moment, not just the channel.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quote is real, attributed where attribution exists, and labelled by how confidently you can stand behind it.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 Social Proof Guide · COTN x SiS · 27 Jun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2026-08-26T08:53:03Z</dcterms:created>
  <dcterms:modified xsi:type="dcterms:W3CDTF">2026-08-26T08:53:03Z</dcterms:modified>
</cp:coreProperties>
</file>