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3444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 · SEO AUDIT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112471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SIS — SCIENCE IN SPORT</a:t>
            </a:r>
            <a:endParaRPr lang="en-US" sz="44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SEO AUDIT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57200" y="416052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Technical SEO audit: critical crawl and indexation conflicts restricting organic visibility, plus site performance, schema, E-E-A-T and GEO opportunities.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212080"/>
            <a:ext cx="2011680" cy="82296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FILE TYPE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Google Doc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06324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06324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dergal@gmail.com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66928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66928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 Aug 2026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57200" y="5897880"/>
            <a:ext cx="1124712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PRIORITY MATRIX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1463040"/>
                <a:gridCol w="4206240"/>
                <a:gridCol w="4023360"/>
                <a:gridCol w="155448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Priority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Issue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Action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Impact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High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Indexed but blocked pages (9,270)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Unblock, fix internal links, re-block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High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Blocked inbound links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Audit, unblock or 301 obsolete pages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High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High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Robots.txt errors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Meta noindex; remove redundant rules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Low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Medium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XML sitemap hygiene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Remove non-indexable/redirect URLs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Medium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Page speed (oversized media)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Resize/compress homepage image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High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Medium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JavaScript rendering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CSS fallback for JS-only text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High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Low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Broken links &amp; staging URLs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Fix blog links, remove staging links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Low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Order confirmation indexable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Noindex the IT order confirmation page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CRAWL &amp; INDEXATION PROBLEM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920240"/>
            <a:ext cx="26289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~76k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48640" y="2880360"/>
            <a:ext cx="26289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TRACKED PAGES SITEWIDE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268980" y="1737360"/>
            <a:ext cx="0" cy="237744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360420" y="1920240"/>
            <a:ext cx="26289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42.4k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3360420" y="2880360"/>
            <a:ext cx="26289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BLOCKED BY ROBOTS.TXT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080760" y="1737360"/>
            <a:ext cx="0" cy="237744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172200" y="1920240"/>
            <a:ext cx="26289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9.3k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6172200" y="2880360"/>
            <a:ext cx="26289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INDEXED ANYWAY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8892540" y="1737360"/>
            <a:ext cx="0" cy="237744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983980" y="1920240"/>
            <a:ext cx="26289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1,870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8983980" y="2880360"/>
            <a:ext cx="26289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NON-CANONICAL LINKED PAGES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57200" y="4572000"/>
            <a:ext cx="11247120" cy="14173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8" name="Text 16"/>
          <p:cNvSpPr/>
          <p:nvPr/>
        </p:nvSpPr>
        <p:spPr>
          <a:xfrm>
            <a:off x="777240" y="4572000"/>
            <a:ext cx="106070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Robots.txt controls crawling, not indexing — Google can index a discovered URL even when forbidden from crawling its content, so it never sees the noindex tags already in place.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20" name="Text 1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STEP-BY-STEP FIX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Temporarily unblock the affected URLs in robots.txt so Google can crawl and process indexing instructions.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Verify noindex meta tags are correctly implemented on the filter pages.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Wait for Google to recrawl and de-index — can take a few weeks.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Fix internal linking — point links to canonical versions, not parameterised URLs.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Re-block in robots.txt once dropped from the index, to save crawl budget going forward.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PAGE SPEED — CORE WEB VITALS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920240"/>
            <a:ext cx="26289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48640" y="2880360"/>
            <a:ext cx="26289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URLS “GOOD” ON MOBILE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268980" y="1737360"/>
            <a:ext cx="0" cy="237744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360420" y="1920240"/>
            <a:ext cx="26289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2,356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3360420" y="2880360"/>
            <a:ext cx="26289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URLS “POOR”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080760" y="1737360"/>
            <a:ext cx="0" cy="237744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172200" y="1920240"/>
            <a:ext cx="26289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1,268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6172200" y="2880360"/>
            <a:ext cx="26289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“NEED IMPROVEMENT”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8892540" y="1737360"/>
            <a:ext cx="0" cy="237744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983980" y="1920240"/>
            <a:ext cx="26289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9%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8983980" y="2880360"/>
            <a:ext cx="26289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MAIN CSS ACTUALLY USED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57200" y="4572000"/>
            <a:ext cx="11247120" cy="14173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8" name="Text 16"/>
          <p:cNvSpPr/>
          <p:nvPr/>
        </p:nvSpPr>
        <p:spPr>
          <a:xfrm>
            <a:off x="777240" y="4572000"/>
            <a:ext cx="106070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 URL: TTFB 1.1s before rendering, LCP at 4.2s, not interactive until 7.1s. Fix order: server response time first, then JS execution, then font/image/CSS bloat together.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20" name="Text 1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E-E-A-T &amp; GEO OPPORTUNITIES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600200"/>
            <a:ext cx="2688336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600200"/>
            <a:ext cx="2688336" cy="457200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160020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SCHEMA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66928" y="2148840"/>
            <a:ext cx="2468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url+logo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66928" y="2724912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FIELDS SET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566928" y="3154680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Missing: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foundingDate, sameAs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66928" y="3483864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Knowledge Graph feed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66928" y="5120640"/>
            <a:ext cx="246888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66928" y="5257800"/>
            <a:ext cx="2468880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15" name="Text 13"/>
          <p:cNvSpPr/>
          <p:nvPr/>
        </p:nvSpPr>
        <p:spPr>
          <a:xfrm>
            <a:off x="658368" y="52578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Expand Organization schema with trust signals.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310128" y="1600200"/>
            <a:ext cx="2688336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310128" y="1600200"/>
            <a:ext cx="2688336" cy="4572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8" name="Text 16"/>
          <p:cNvSpPr/>
          <p:nvPr/>
        </p:nvSpPr>
        <p:spPr>
          <a:xfrm>
            <a:off x="3419856" y="160020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AUTHORSHIP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3419856" y="2148840"/>
            <a:ext cx="2468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SiS Team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3419856" y="2724912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GENERIC BYLINE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3419856" y="3154680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YMYL E-E-A-T weakness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3419856" y="3483864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Named, credentialed authors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3419856" y="5120640"/>
            <a:ext cx="246888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419856" y="5257800"/>
            <a:ext cx="2468880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25" name="Text 23"/>
          <p:cNvSpPr/>
          <p:nvPr/>
        </p:nvSpPr>
        <p:spPr>
          <a:xfrm>
            <a:off x="3511296" y="52578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 schema + author bio pages.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6163056" y="1600200"/>
            <a:ext cx="2688336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163056" y="1600200"/>
            <a:ext cx="2688336" cy="4572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28" name="Text 26"/>
          <p:cNvSpPr/>
          <p:nvPr/>
        </p:nvSpPr>
        <p:spPr>
          <a:xfrm>
            <a:off x="6272784" y="160020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6272784" y="2148840"/>
            <a:ext cx="2468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JS-gated</a:t>
            </a:r>
            <a:endParaRPr lang="en-US" sz="2200" dirty="0"/>
          </a:p>
        </p:txBody>
      </p:sp>
      <p:sp>
        <p:nvSpPr>
          <p:cNvPr id="30" name="Text 28"/>
          <p:cNvSpPr/>
          <p:nvPr/>
        </p:nvSpPr>
        <p:spPr>
          <a:xfrm>
            <a:off x="6272784" y="2724912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INGREDIENT DATA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6272784" y="3154680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Invisible to AI crawlers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6272784" y="3483864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Server-render nutritional data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6272784" y="5120640"/>
            <a:ext cx="246888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272784" y="5257800"/>
            <a:ext cx="2468880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35" name="Text 33"/>
          <p:cNvSpPr/>
          <p:nvPr/>
        </p:nvSpPr>
        <p:spPr>
          <a:xfrm>
            <a:off x="6364224" y="52578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AI systems don't execute JS.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9015984" y="1600200"/>
            <a:ext cx="2688336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9015984" y="1600200"/>
            <a:ext cx="2688336" cy="4572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8" name="Text 36"/>
          <p:cNvSpPr/>
          <p:nvPr/>
        </p:nvSpPr>
        <p:spPr>
          <a:xfrm>
            <a:off x="9125712" y="160020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SENTIMENT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9125712" y="2148840"/>
            <a:ext cx="2468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Positive</a:t>
            </a:r>
            <a:endParaRPr lang="en-US" sz="2200" dirty="0"/>
          </a:p>
        </p:txBody>
      </p:sp>
      <p:sp>
        <p:nvSpPr>
          <p:cNvPr id="40" name="Text 38"/>
          <p:cNvSpPr/>
          <p:nvPr/>
        </p:nvSpPr>
        <p:spPr>
          <a:xfrm>
            <a:off x="9125712" y="2724912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INDUSTRY PIONEER</a:t>
            </a:r>
            <a:endParaRPr lang="en-US" sz="850" dirty="0"/>
          </a:p>
        </p:txBody>
      </p:sp>
      <p:sp>
        <p:nvSpPr>
          <p:cNvPr id="41" name="Text 39"/>
          <p:cNvSpPr/>
          <p:nvPr/>
        </p:nvSpPr>
        <p:spPr>
          <a:xfrm>
            <a:off x="9125712" y="3154680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Strength: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Isotonic, stomach-friendly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9125712" y="3483864"/>
            <a:ext cx="2468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Weakness: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Discount code limits</a:t>
            </a:r>
            <a:endParaRPr lang="en-US" sz="1050" dirty="0"/>
          </a:p>
        </p:txBody>
      </p:sp>
      <p:sp>
        <p:nvSpPr>
          <p:cNvPr id="43" name="Shape 41"/>
          <p:cNvSpPr/>
          <p:nvPr/>
        </p:nvSpPr>
        <p:spPr>
          <a:xfrm>
            <a:off x="9125712" y="5120640"/>
            <a:ext cx="246888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9125712" y="5257800"/>
            <a:ext cx="2468880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45" name="Text 43"/>
          <p:cNvSpPr/>
          <p:nvPr/>
        </p:nvSpPr>
        <p:spPr>
          <a:xfrm>
            <a:off x="9217152" y="52578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HIGH5, Maurten, Liquid IV are benchmarks.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47" name="Text 45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46304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MAKE EXISTING CONTENT MACHINE-READABLE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2514600"/>
            <a:ext cx="1463040" cy="73152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834640"/>
            <a:ext cx="106070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underlying content quality — genuine science, strong review volume — is well suited to AI citation once access barriers are fixed.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Priority is less about writing new content, more about making existing content and product data crawlable and structured.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Five templates audited (Homepage, PLP, PDP, Article Hub, Article) — a fault on one page repeats across every page sharing that template.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6263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Commerce · SIS SEO Audit · 17 Aug 2026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2026-08-25T16:39:19Z</dcterms:created>
  <dcterms:modified xsi:type="dcterms:W3CDTF">2026-08-25T16:39:19Z</dcterms:modified>
</cp:coreProperties>
</file>