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23444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COMMERCE · ATHLETE CONTENT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1920240"/>
            <a:ext cx="1124712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4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JOSH WADE</a:t>
            </a:r>
            <a:endParaRPr lang="en-US" sz="44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4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UTMB PACK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57200" y="4160520"/>
            <a:ext cx="9601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600" i="1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Josh Wade fuels 171km and 10,000m of climbing — and how to build your own strategy. In ultra, fuelling is the second discipline.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57200" y="5212080"/>
            <a:ext cx="2011680" cy="82296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FILE TYPE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DOCX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06324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OWNER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306324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SiS Team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66928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DATE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566928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Aug 2026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57200" y="5897880"/>
            <a:ext cx="11247120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WHY FUELLING IS THE SECOND DISCIPLINE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737360"/>
            <a:ext cx="11247120" cy="210312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7" name="Text 5"/>
          <p:cNvSpPr/>
          <p:nvPr/>
        </p:nvSpPr>
        <p:spPr>
          <a:xfrm>
            <a:off x="868680" y="1874520"/>
            <a:ext cx="1042416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2200" b="1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I hadn't done the fuelling, there's no way I'd be able to run like I have. Being strong at 15 hours — you need the energy to do that.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68680" y="3337560"/>
            <a:ext cx="10424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Josh Wade, SiS Athlete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57200" y="411480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</a:t>
            </a:r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UTMB: 171km, 10,000m of climbing, 20–40+ hours on your feet.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461772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</a:t>
            </a:r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Josh runs the whole race on Beta Fuel — no solid food, drink mix and gels only.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512064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</a:t>
            </a:r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Target: ~120g carbohydrate/hour (elite, fully gut-trained).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3" name="Text 11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CHECKPOINT-BY-CHECKPOINT STRATEGY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08760"/>
          <a:ext cx="11247120" cy="914400"/>
        </p:xfrm>
        <a:graphic>
          <a:graphicData uri="http://schemas.openxmlformats.org/drawingml/2006/table">
            <a:tbl>
              <a:tblPr/>
              <a:tblGrid>
                <a:gridCol w="3017520"/>
                <a:gridCol w="1920240"/>
                <a:gridCol w="6309360"/>
              </a:tblGrid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Leg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Distance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Strategy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Start → Les Contamines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0–31 km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2x 500ml Beta Fuel 80 + Beta Fuel gels — fuelling starts immediately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Les Contamines → Courmayeur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31–79 km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Beta Fuel 80 + gels — four high passes into Italy, halfway crew stop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Courmayeur → Champex-Lac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79–125 km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Extra Beta Fuel loaded at Courmayeur — the crux, most DNFs happen here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Champex-Lac → Vallorcine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125–149 km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Beta Fuel + Caffeine gels come in — final third begins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Vallorcine → Chamonix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149–171 km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Beta Fuel + Caffeine gels to the line — 1,200m gain after 150km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8" name="Text 5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SCALE IT TO YOU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08760"/>
          <a:ext cx="11247120" cy="914400"/>
        </p:xfrm>
        <a:graphic>
          <a:graphicData uri="http://schemas.openxmlformats.org/drawingml/2006/table">
            <a:tbl>
              <a:tblPr/>
              <a:tblGrid>
                <a:gridCol w="3291840"/>
                <a:gridCol w="2103120"/>
                <a:gridCol w="5852160"/>
              </a:tblGrid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Your level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Carbs / hour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How to get there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No gut training yet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~40g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~2 isotonic gels an hour — Josh's own starting recommendation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Some gut training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40–80g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Mix Beta Fuel drink with gels; build gradually across long runs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Fully gut-trained / elite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100–120g+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Josh's race intake — only after months of progressive gut training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457200" y="603504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“I wouldn't recommend the whole field take on 100 or 120 grams... people can get away with between 40 and 80.” — Josh Wade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9" name="Text 6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TRAIN YOUR GUT: THE REAL SECRET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691640"/>
            <a:ext cx="75895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Josh's biggest performance leap came from teaching his stomach to absorb more carbohydrate — it took years.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Rehearse: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 long runs as full dress rehearsals, mimicking the race with all the fuelling.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gradually: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increase hourly carbs over weeks, not in one session.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 it simple: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same drink-and-gel rotation every hour, nothing left to chance.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8366760" y="1600200"/>
            <a:ext cx="3337560" cy="1463040"/>
          </a:xfrm>
          <a:prstGeom prst="rect">
            <a:avLst/>
          </a:prstGeom>
          <a:solidFill>
            <a:srgbClr val="FFFFFF"/>
          </a:solidFill>
          <a:ln w="28575">
            <a:solidFill>
              <a:srgbClr val="11111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366760" y="1691640"/>
            <a:ext cx="33375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 yrs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8549640" y="2423160"/>
            <a:ext cx="2971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SINCE JOSH'S FUELLING TURNING POINT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8366760" y="3246120"/>
            <a:ext cx="3337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Best ever  </a:t>
            </a:r>
            <a:pPr indent="0" marL="0">
              <a:buNone/>
            </a:pPr>
            <a:r>
              <a:rPr lang="en-US" sz="100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Performances since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2" name="Text 10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3" name="Text 11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463040"/>
            <a:ext cx="108813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DECIDE. REHEARSE. TRUST IT ON RACE DAY.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640080" y="2514600"/>
            <a:ext cx="1463040" cy="73152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2834640"/>
            <a:ext cx="1060704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Josh's numbers are elite and earned, not a starting point — most runners should begin at 40g/hour.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lesson scales to every runner: decide your fuelling strategy before the start, rehearse it until automatic.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Always build carbohydrate intake progressively in training; test caffeine tolerance before race day.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640080" y="626364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Commerce · The Josh Wade UTMB Pack · 03 Aug 2026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2026-08-25T16:39:19Z</dcterms:created>
  <dcterms:modified xsi:type="dcterms:W3CDTF">2026-08-25T16:39:19Z</dcterms:modified>
</cp:coreProperties>
</file>