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CRO AUDIT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HEATMAP &amp; SCROLLMAP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INTELLIGENCE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full Crazy Egg behavioural audit: 43 maps across 11 pages, desktop and mobile, read through the Brand Brain and hydration CRO logic.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 TYPE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DOCX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M. Lucas &amp; A. Hickling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Jul 2026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8. ALL PRODUCTS (SHOP)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0109" y="1005840"/>
            <a:ext cx="3635141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choice overload — clicks scatter and reach for filter pills.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shop-by-need routing above the grid.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9. ENERGY GELS (PLP)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8280" y="1005840"/>
            <a:ext cx="4078800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healthier than shop-all — grid gets clicked, but no proof sits on the tiles.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rating + review count and a best-for tag to each tile.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10. MOBILE BEHAVIOUR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12904" y="1005840"/>
            <a:ext cx="507140" cy="4709160"/>
          </a:xfrm>
          <a:prstGeom prst="rect">
            <a:avLst/>
          </a:prstGeom>
        </p:spPr>
      </p:pic>
      <p:pic>
        <p:nvPicPr>
          <p:cNvPr id="7" name="Image 1" descr="/home/claude/sis_commerce/build/heatmap_assets/image1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204" y="1005840"/>
            <a:ext cx="525252" cy="470916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Electrolyte PDP (left) and Energy category (right) — mobile</a:t>
            </a:r>
            <a:endParaRPr lang="en-US" sz="950" dirty="0"/>
          </a:p>
        </p:txBody>
      </p:sp>
      <p:sp>
        <p:nvSpPr>
          <p:cNvPr id="9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clicks concentrate tightly on buy controls; proof-seeking is even clearer on mobile.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mobile its own running order — proof and routing in screen 1–2.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2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3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DIAGNOSTIC TABLE — 9 PAGES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2011680"/>
                <a:gridCol w="2651760"/>
                <a:gridCol w="356616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Page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Scroll (seen?)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Clicks (acted?)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Diagnosis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 Electrolyte PDP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Deep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 buy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Template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Energy Gels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Grid + filters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Add proof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Energy category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Good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Tiles only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Add proof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Hydration Tablets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 product + FAQs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Proof up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All Products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Scatter + filters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Route by need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Cycling Endur. Pack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Deep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Almost none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Activate guide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Half Marathon Pack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Selectors only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Hook + proof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Marathon Race Pack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Shallow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Almost none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Hook highest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Bike / BETA category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Deep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Sparse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Route + stake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4"/>
          <p:cNvSpPr/>
          <p:nvPr/>
        </p:nvSpPr>
        <p:spPr>
          <a:xfrm>
            <a:off x="457200" y="603504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place this breaks in SiS's favour: the PDP reviews, where proof is present at the decision and gets clicked.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9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C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FIVE FIXES, RANKED BY LEVERAGE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600200"/>
            <a:ext cx="2117750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600200"/>
            <a:ext cx="2117750" cy="457200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566928" y="1600200"/>
            <a:ext cx="189829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— PROOF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6928" y="2148840"/>
            <a:ext cx="189829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★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66928" y="2724912"/>
            <a:ext cx="18982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EVERY PRODUCT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566928" y="3154680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Tiles, blocks, selectors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66928" y="3483864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it works: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PDP reviews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5120640"/>
            <a:ext cx="1898294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66928" y="5257800"/>
            <a:ext cx="1898294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15" name="Text 13"/>
          <p:cNvSpPr/>
          <p:nvPr/>
        </p:nvSpPr>
        <p:spPr>
          <a:xfrm>
            <a:off x="658368" y="5257800"/>
            <a:ext cx="171541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Rating + review count + one snippet, everywhere.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739542" y="1600200"/>
            <a:ext cx="2117750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739542" y="1600200"/>
            <a:ext cx="2117750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2849270" y="1600200"/>
            <a:ext cx="189829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— ACTIVATE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849270" y="2148840"/>
            <a:ext cx="189829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▸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2849270" y="2724912"/>
            <a:ext cx="18982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JUST RELOCATE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2849270" y="3154680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Problem: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scroll, cold clicks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2849270" y="3483864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beat + CTA inside guides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2849270" y="5120640"/>
            <a:ext cx="1898294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849270" y="5257800"/>
            <a:ext cx="1898294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25" name="Text 23"/>
          <p:cNvSpPr/>
          <p:nvPr/>
        </p:nvSpPr>
        <p:spPr>
          <a:xfrm>
            <a:off x="2940710" y="5257800"/>
            <a:ext cx="171541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Integrate proof and a CTA into the fuelling guides.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021885" y="1600200"/>
            <a:ext cx="2117750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021885" y="1600200"/>
            <a:ext cx="2117750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8" name="Text 26"/>
          <p:cNvSpPr/>
          <p:nvPr/>
        </p:nvSpPr>
        <p:spPr>
          <a:xfrm>
            <a:off x="5131613" y="1600200"/>
            <a:ext cx="189829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— ROUTE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131613" y="2148840"/>
            <a:ext cx="189829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⌖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5131613" y="2724912"/>
            <a:ext cx="18982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NEED, NOT SKU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5131613" y="3154680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Filter-pill demand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5131613" y="3483864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win + rebrand-scope fix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5131613" y="5120640"/>
            <a:ext cx="1898294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131613" y="5257800"/>
            <a:ext cx="1898294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35" name="Text 33"/>
          <p:cNvSpPr/>
          <p:nvPr/>
        </p:nvSpPr>
        <p:spPr>
          <a:xfrm>
            <a:off x="5223053" y="5257800"/>
            <a:ext cx="171541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Shop-by-need routing above the product wall.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7304227" y="1600200"/>
            <a:ext cx="2117750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304227" y="1600200"/>
            <a:ext cx="2117750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8" name="Text 36"/>
          <p:cNvSpPr/>
          <p:nvPr/>
        </p:nvSpPr>
        <p:spPr>
          <a:xfrm>
            <a:off x="7413955" y="1600200"/>
            <a:ext cx="189829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— STAKE</a:t>
            </a:r>
            <a:endParaRPr lang="en-US" sz="1200" dirty="0"/>
          </a:p>
        </p:txBody>
      </p:sp>
      <p:sp>
        <p:nvSpPr>
          <p:cNvPr id="39" name="Text 37"/>
          <p:cNvSpPr/>
          <p:nvPr/>
        </p:nvSpPr>
        <p:spPr>
          <a:xfrm>
            <a:off x="7413955" y="2148840"/>
            <a:ext cx="189829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!</a:t>
            </a:r>
            <a:endParaRPr lang="en-US" sz="2200" dirty="0"/>
          </a:p>
        </p:txBody>
      </p:sp>
      <p:sp>
        <p:nvSpPr>
          <p:cNvPr id="40" name="Text 38"/>
          <p:cNvSpPr/>
          <p:nvPr/>
        </p:nvSpPr>
        <p:spPr>
          <a:xfrm>
            <a:off x="7413955" y="2724912"/>
            <a:ext cx="18982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THE MOOD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7413955" y="3154680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Losers: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BETA, Marathon Pack heroes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7413955" y="3483864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the consequence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7413955" y="5120640"/>
            <a:ext cx="1898294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413955" y="5257800"/>
            <a:ext cx="1898294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45" name="Text 43"/>
          <p:cNvSpPr/>
          <p:nvPr/>
        </p:nvSpPr>
        <p:spPr>
          <a:xfrm>
            <a:off x="7505395" y="5257800"/>
            <a:ext cx="171541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on the number/consequence that matters.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9586570" y="1600200"/>
            <a:ext cx="2117750" cy="4892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11111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586570" y="1600200"/>
            <a:ext cx="2117750" cy="45720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48" name="Text 46"/>
          <p:cNvSpPr/>
          <p:nvPr/>
        </p:nvSpPr>
        <p:spPr>
          <a:xfrm>
            <a:off x="9696298" y="1600200"/>
            <a:ext cx="189829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— MOBILE</a:t>
            </a:r>
            <a:endParaRPr lang="en-US" sz="1200" dirty="0"/>
          </a:p>
        </p:txBody>
      </p:sp>
      <p:sp>
        <p:nvSpPr>
          <p:cNvPr id="49" name="Text 47"/>
          <p:cNvSpPr/>
          <p:nvPr/>
        </p:nvSpPr>
        <p:spPr>
          <a:xfrm>
            <a:off x="9696298" y="2148840"/>
            <a:ext cx="189829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📱</a:t>
            </a:r>
            <a:endParaRPr lang="en-US" sz="2200" dirty="0"/>
          </a:p>
        </p:txBody>
      </p:sp>
      <p:sp>
        <p:nvSpPr>
          <p:cNvPr id="50" name="Text 48"/>
          <p:cNvSpPr/>
          <p:nvPr/>
        </p:nvSpPr>
        <p:spPr>
          <a:xfrm>
            <a:off x="9696298" y="2724912"/>
            <a:ext cx="189829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OWN ORDER</a:t>
            </a:r>
            <a:endParaRPr lang="en-US" sz="850" dirty="0"/>
          </a:p>
        </p:txBody>
      </p:sp>
      <p:sp>
        <p:nvSpPr>
          <p:cNvPr id="51" name="Text 49"/>
          <p:cNvSpPr/>
          <p:nvPr/>
        </p:nvSpPr>
        <p:spPr>
          <a:xfrm>
            <a:off x="9696298" y="3154680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WiP with dev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9696298" y="3483864"/>
            <a:ext cx="189829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Need: </a:t>
            </a:r>
            <a:pPr indent="0" marL="0">
              <a:buNone/>
            </a:pPr>
            <a:r>
              <a:rPr lang="en-US" sz="10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Proof/routing in screen 1–2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9696298" y="5120640"/>
            <a:ext cx="1898294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696298" y="5257800"/>
            <a:ext cx="1898294" cy="1097280"/>
          </a:xfrm>
          <a:prstGeom prst="rect">
            <a:avLst/>
          </a:prstGeom>
          <a:solidFill>
            <a:srgbClr val="F6F6F4"/>
          </a:solidFill>
          <a:ln/>
        </p:spPr>
      </p:sp>
      <p:sp>
        <p:nvSpPr>
          <p:cNvPr id="55" name="Text 53"/>
          <p:cNvSpPr/>
          <p:nvPr/>
        </p:nvSpPr>
        <p:spPr>
          <a:xfrm>
            <a:off x="9787738" y="5257800"/>
            <a:ext cx="1715414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Dedicated mobile running order.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57" name="Text 5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UNIVERSAL RUNNING ORDER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5577840"/>
                <a:gridCol w="50292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Step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Move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Why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Open on the stake, not the mechanism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Value Pyramid Level 1–2 — identity &amp; performance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Route by need, immediately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3D context nudge — clear filter-pill demand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Put proof ON the product, at the point of choice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Highest-leverage change — PDP reviews prove it works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Activate the education, don't just display it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Reached-but-dead guides need a proof beat + CTA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Stack authority proof next, not at the foot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4D identity then 2D authority, at the evaluation moment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Carry a slim trust strip from the top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Trustpilot + Informed Sport, persistent near the hero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Keep FAQs late as objection handling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Promote most-clicked answers higher up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D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TUNED BY SEGMENT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88.1%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54864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DORMANT — PROOF + STAKES-FIRST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6898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36042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Growth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6042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MID-TIER — RACE-DAY SNIPPETS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076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7220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Restart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617220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RISK — AUTHORITY CAPSTONE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892540" y="1737360"/>
            <a:ext cx="0" cy="237744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983980" y="1920240"/>
            <a:ext cx="26289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1% / £563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8983980" y="2880360"/>
            <a:ext cx="26289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 — WIDEN THE BASKET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4572000"/>
            <a:ext cx="11247120" cy="14173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4572000"/>
            <a:ext cx="10607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this first: add rating + review count + one CONFIRMED snippet to every product tile, block and selector, plus a slim trust strip near the top of every page.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LEAD WITH THE STAKE. ROUTE BY NEED. PUT THE PROOF ON THE PRODUCT.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SiS's pages are seen more than they are acted on — the fix is proof on the product and education that does a job.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PDP reviews already prove this pattern works. The plan is to do it everywhere, consistently.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by re-running Crazy Egg after the proof-on-product change and watching the scroll-to-click gap close.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Commerce · Heatmap &amp; Scrollmap Intelligence · 43 maps, 11 pages · 1 Jul 2026 capture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READING TWO MAPS TOGETHER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= high click density. Look for the first strong cluster, clicks on non-clickable things, and whether proof elements get engaged.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Scrollmap: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= high % of visitors reached this depth. Blue zone = reached by a minority; green zone = seen by most.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scroll + cold clicks: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 but ignored — a content/proof-integration problem. The most common pattern in the SiS set.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scroll + cold clicks: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genuinely unseen — a placement and hook problem.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correction this version makes: people DO scroll into the education. What they don't do is act on it. Attention continues where engagement dies.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 HYDRATION TABLETS (PLP)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0977" y="1005840"/>
            <a:ext cx="4933406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classic bottom-loaded proof — trust marks unseen and unclicked, FAQ clicks show people hunting for reassurance.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lift a trust strip to the top, add star ratings + use-case line to each product block.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 GO ELECTROLYTE POWDER (PDP)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7577" y="1005840"/>
            <a:ext cx="3880207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not getting past the fold; information panels largely ignored.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the audience what they need sooner; speed up the configuration step.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 ENERGY (CLP)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4343" y="1005840"/>
            <a:ext cx="3706673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tiles do real work, but the science strip and proof lower down cool off.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tiles, move a proof beat up beside them.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 BETA (CLP)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2775" y="1005840"/>
            <a:ext cx="3609809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seen but ignored — dark mood hero gives few obvious things to click.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routing question high on the page; lead with the stake, not the mood.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 CYCLING ENDURANCE PACK (BDP)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6465" y="1005840"/>
            <a:ext cx="3622431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sharpest example of the pattern — education is reached (green scroll) but generates almost no clicks.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activate the guide: proof + CTA inside it, not just relocate it.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6. HALF MARATHON PACK (BDP)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3710" y="1005840"/>
            <a:ext cx="3647941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buy block weakly engaged; fuelling guide under-reached and under-clicked.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with the stake, route selectors by goal, inject proof at the decision.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146304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COMMERCE · PART B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402336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7. MARATHON RACE PACK (BDP)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365760" y="868680"/>
            <a:ext cx="11430000" cy="0"/>
          </a:xfrm>
          <a:prstGeom prst="line">
            <a:avLst/>
          </a:prstGeom>
          <a:noFill/>
          <a:ln w="19050">
            <a:solidFill>
              <a:srgbClr val="111111"/>
            </a:solidFill>
            <a:prstDash val="solid"/>
          </a:ln>
        </p:spPr>
      </p:sp>
      <p:pic>
        <p:nvPicPr>
          <p:cNvPr id="6" name="Image 0" descr="/home/claude/sis_commerce/build/heatmap_assets/image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7653" y="1005840"/>
            <a:ext cx="3700054" cy="47091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65760" y="576072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heatmap (left) and scrollmap (right)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8458200" y="1005840"/>
            <a:ext cx="3337560" cy="470916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41080" y="1188720"/>
            <a:ext cx="2971800" cy="4343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Reading: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fuelling guide is genuinely under-reached — a placement problem, not just content.</a:t>
            </a:r>
            <a:endParaRPr lang="en-US" sz="11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1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Fix: </a:t>
            </a:r>
            <a:pPr indent="0" marL="0">
              <a:lnSpc>
                <a:spcPct val="125000"/>
              </a:lnSpc>
              <a:spcAft>
                <a:spcPts val="1400"/>
              </a:spcAft>
              <a:buNone/>
            </a:pPr>
            <a:r>
              <a:rPr lang="en-US" sz="11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needs the hook highest of all — stakes + proof above the buy block.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1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2026-08-25T16:58:03Z</dcterms:created>
  <dcterms:modified xsi:type="dcterms:W3CDTF">2026-08-25T16:58:03Z</dcterms:modified>
</cp:coreProperties>
</file>