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 · PDP COPY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FOOTBALL TRAINING &amp; MATCH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STARTER KIT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simple, no-guesswork way to fuel your football. £32.99 pre-season starter kit PDP copy.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 TYPE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DOCX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 Team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 Jun 2026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WHAT'S IN THE KIT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4114800"/>
                <a:gridCol w="1371600"/>
                <a:gridCol w="576072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What's inside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Qty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What it's for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SiS HYDRO+ Electrolyte Drink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Replace what you sweat out so you don't fade late 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GO Isotonic Energy Gel (2 flavours)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Easy energy that's kind on your stomach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Yellow Bottle 800ml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Your bottle for every session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SiS Premium Boot Bag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Boots and kit, packed and ready to go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Bundle price £32.99 · Primary CTA: “Kickstart with the Starter Kit”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PRE-SEASON: BUILD THE FUELLING HABIT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75895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Players who arrive at their first competitive matches fuelling properly built the habit through pre-season training.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loss of as little as 2% of body weight in sweat is enough to affect how you perform.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guesswork, no nutrition degree required — just the essentials, built on SiS sport science.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Positioned as: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entry point below the £69.99 Premium Pack, upsold once training load and match intensity grow.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8366760" y="1600200"/>
            <a:ext cx="3337560" cy="1463040"/>
          </a:xfrm>
          <a:prstGeom prst="rect">
            <a:avLst/>
          </a:prstGeom>
          <a:solidFill>
            <a:srgbClr val="FFFFFF"/>
          </a:solidFill>
          <a:ln w="28575">
            <a:solidFill>
              <a:srgbClr val="11111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366760" y="1691640"/>
            <a:ext cx="3337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£32.99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8549640" y="242316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BUNDLE PRICE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366760" y="3246120"/>
            <a:ext cx="3337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 </a:t>
            </a:r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Fuelling checkpoints per match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YOUR SIMPLE 90-MINUTE PLAN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2560320"/>
                <a:gridCol w="2743200"/>
                <a:gridCol w="594360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Checkpoint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Timing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Action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Before the match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~90 min before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1x HYDRO+ in 500ml water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Just before kickoff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15–30 min before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1x GO Gel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Half-time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At the break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1x GO Gel + a few mouthfuls of HYDRO+ — the one not to skip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Second half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Whenever play stops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 drink of HYDRO+ at the next break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 to step up? The Football Premium Pack (£69.99) is the natural next step as training load grows.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START PREPARED. FINISH STRONG.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needed to train and play prepared, in one simple kit — hydration, energy, a bottle and a bag.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New-to-fuelling audience: keep language beginner-friendly, no complexity, no guesswork.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Cross-sell: surface the Premium Pack upgrade path once the reader shows intent to progress.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Commerce · Football Starter Kit PDP · 18 Jun 2026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2026-08-25T16:39:18Z</dcterms:created>
  <dcterms:modified xsi:type="dcterms:W3CDTF">2026-08-25T16:39:18Z</dcterms:modified>
</cp:coreProperties>
</file>