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3444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 · PDP COPY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112471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FOOTBALL TRAINING &amp; MATCH</a:t>
            </a:r>
            <a:endParaRPr lang="en-US" sz="44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PREMIUM PACK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57200" y="416052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a serious footballer needs, from warm-up to final whistle. £69.99 bundle PDP copy.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212080"/>
            <a:ext cx="2011680" cy="82296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FILE TYPE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DOCX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06324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06324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SiS Team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66928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66928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 Jun 2026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57200" y="5897880"/>
            <a:ext cx="1124712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WHAT'S IN THE PACK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4114800"/>
                <a:gridCol w="1371600"/>
                <a:gridCol w="576072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What's inside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Qty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What it's for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SiS HYDRO+ Electrolyte Drink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12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hydrated, stay hydrated — 1,576mg electrolytes/serving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GO Isotonic Energy Gel (4 flavours)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24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22g fast carbs to protect second-half sprint power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SiS Caffeine Shot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12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Focus and concentration when the match is decided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Yellow Bottle 800ml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Your match-day bottle, every session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SiS Premium Boot Bag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Boots, kit and fuel in one — turn up ready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457200" y="603504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Bundle price £69.99 · Primary CTA: “Add the Premium Pack to bag”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9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WHY MATCH-DAY FUELLING DECIDES THE FINAL THIRD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75895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Football is 90 minutes of repeated high-intensity sprints, decelerations and direction changes over a continuous aerobic base.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Reality: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top-level footballers cover 10–13km per match, with decisive actions clustered when fatigue is highest.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High-intensity running distance declines in the second half when carbohydrate availability falls — the players who fade are under-fuelled, not less fit.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on 3 principles: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hydrated &amp; fuelled, maintain carbohydrate availability across both halves, time caffeine for when the match is decided.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8366760" y="1600200"/>
            <a:ext cx="3337560" cy="1463040"/>
          </a:xfrm>
          <a:prstGeom prst="rect">
            <a:avLst/>
          </a:prstGeom>
          <a:solidFill>
            <a:srgbClr val="FFFFFF"/>
          </a:solidFill>
          <a:ln w="28575">
            <a:solidFill>
              <a:srgbClr val="11111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366760" y="1691640"/>
            <a:ext cx="3337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10–13km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8549640" y="2423160"/>
            <a:ext cx="2971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COVERED PER MATCH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8366760" y="3246120"/>
            <a:ext cx="3337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2%  </a:t>
            </a:r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Body-weight sweat loss impairs performance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MATCH-DAY NUTRITION STRATEGY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2377440"/>
                <a:gridCol w="2743200"/>
                <a:gridCol w="612648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Checkpoint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Timing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Action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Pre-match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90–120 min before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1x HYDRO+ in 500ml water — hydration priming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Warm-up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15–30 min before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1x GO Gel + Caffeine Shot (if pre-match dosed)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Half-time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At the break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1x GO Gel + 150–250ml HYDRO+ — the single most important checkpoint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Second half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~60–70 min mark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150ml HYDRO+ at next natural break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457200" y="603504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Train with it first: rehearse the full strategy 3–4 weeks before any fixture that matters.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9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46304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TRAIN WITH IT. TRUST IT ON MATCH DAY.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2514600"/>
            <a:ext cx="1463040" cy="73152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834640"/>
            <a:ext cx="106070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match-day system: hydration, energy, focus and the kit to carry it.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on three principles — start fuelled, sustain across both halves, time caffeine for the moments that decide matches.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build items: confirm individual pricing, Informed Sport batch-testing statement, and partner-logo rights before publish.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6263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Commerce · Football Premium Pack PDP · 18 Jun 2026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2026-08-25T16:39:18Z</dcterms:created>
  <dcterms:modified xsi:type="dcterms:W3CDTF">2026-08-25T16:39:18Z</dcterms:modified>
</cp:coreProperties>
</file>