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DOCUMENT 03 OF 05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AUTUMN MARATHON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2026 BRAND BRAIN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Brain build &amp; alignment for the first campaign on the new platform — prepared through SiS-OS v1.0.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martin.lucas@cotngroup.com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MODIFIED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Jul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TOPIC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· Campaign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One-Line Version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 “Find out what you're made of” as platform, “Made of the miles nobody saw” as the season line.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Force every deliverable onto the Tension → Transformation campaign model.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Split the single “runners” audience into the three triggers.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on the product. Feeling on the campaign. The athlete is the hero; the science is the proof.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Autumn_Marathon_2026_Brand_Brain_Build · Google Drive · Verified against Document Inventory FINAL CLEAN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TOP LINE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Strong Comms Insight, Drifting Creative Brief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“Runners buy progress, not sports nutrition” is the audience insight almost verbatim.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“Find out what you're made of” is a genuine platform-level idea.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piecemeal creative-brief half drifts — it briefs deliverables rather than a campaign, and slides back toward product-led messaging in places.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things need resolving before the wider team is briefed — both cheaper to fix now than after.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1 — LOCK THE CORE IDEA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Two Ideas, One Hierarchy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endline: Find out what you're made of. Autumn campaign line: Made of the miles nobody saw.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Mandatory tag: #WhatFuelsYou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</a:t>
            </a:r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Level 1 → Level 3 structure the brain asks for: Transformation platform, Achievement hook for the season.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2 — THE MASTER CAMPAIGN MODEL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Every Deliverable Needs A Beat To Play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737360"/>
                <a:gridCol w="4480560"/>
                <a:gridCol w="50292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Stage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Beat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Plays Here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Tension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alarm, missed plans, motivation fading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Hero film open, story-led social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Insight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training block is where performance is earned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“How to fuel” content, Fuel Method series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Solution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Beta + Race &amp; Training Packs as the fuelling system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Product statics, PDP support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Result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Arriving at the start line genuinely ready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Taper / race-week emails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Transformation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 found out what you're made of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Endline lockup, Team SiS UGC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item in the deliverables list should be tagged to one of these five. Right now they are tagged to nobody.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3 — FIX THE MESSAGING-LEVEL DRIFT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80% Of Assets Live Above Level 5 (Product)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Not: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“40g dual-source carbohydrate.”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Instead: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“Fuel the miles nobody saw” — then the science underneath.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is the answer to the training-block question, never the opener.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4 — SPLIT “RUNNERS” INTO THREE TRIGGERS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Same Campaign, Three Topspins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3639312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PB CHASERS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Improvement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COMPETITIVE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Beta, race-day certainty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66928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“Fuel the performance you've trained for.”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261104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1104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7" name="Text 15"/>
          <p:cNvSpPr/>
          <p:nvPr/>
        </p:nvSpPr>
        <p:spPr>
          <a:xfrm>
            <a:off x="4370832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COMMITTED EVERYDAY RUNNERS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70832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Confidence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4370832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CONSISTENCY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370832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Packs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370832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70832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3" name="Text 21"/>
          <p:cNvSpPr/>
          <p:nvPr/>
        </p:nvSpPr>
        <p:spPr>
          <a:xfrm>
            <a:off x="4462272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“Never miss a session.”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065008" y="1600200"/>
            <a:ext cx="3639312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65008" y="1600200"/>
            <a:ext cx="3639312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6" name="Text 24"/>
          <p:cNvSpPr/>
          <p:nvPr/>
        </p:nvSpPr>
        <p:spPr>
          <a:xfrm>
            <a:off x="8174736" y="1600200"/>
            <a:ext cx="34198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FIRST-MARATHON CHALLENGERS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174736" y="2148840"/>
            <a:ext cx="34198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Completion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8174736" y="2724912"/>
            <a:ext cx="341985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REASSURANCE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8174736" y="3154680"/>
            <a:ext cx="3419856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Step-by-step fuelling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8174736" y="5120640"/>
            <a:ext cx="3419856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174736" y="5257800"/>
            <a:ext cx="3419856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2" name="Text 30"/>
          <p:cNvSpPr/>
          <p:nvPr/>
        </p:nvSpPr>
        <p:spPr>
          <a:xfrm>
            <a:off x="8266176" y="5257800"/>
            <a:ext cx="3236976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“You've got this.”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4" name="Text 32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5 — SEQUENCE CRM TO THE TRAINING BLOCK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Email Series Already Mirrors The Runner's Timeline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 it as a coaching series, not a promo series — email should be ~50% education.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Gen X / Millennial, evidence-led, £147-LTV audience responds far better to education than discount.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race-week the subscription moment —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highest-intent point in the campaign, the place for “never run out before race day” (loss aversion).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6 &amp; 7 — SOCIAL PROOF AND COMPLIANCE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Structure The Trust Hierarchy, Guard The Claims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hierarchy: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 → Coach → Elite → Science → Brand. TRC shoot and Team SiS UGC outrank the hero film for persuasion.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guardrail: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 stays on carbohydrate / fuelling claims. Emotional platform carries no product claim.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Feeling on the campaign; fuelling on the product.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FLAGS BEFORE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Strategic, Not Cosmetic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6675120"/>
                <a:gridCol w="27432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Flag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Issue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Who Resolves It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Flag 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stated audience (elite-leaning PB chasers) doesn't match the data (SiS base = “Performance Improvers... not elite athletes”)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Client to confirm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Flag 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“Find out what you're made of” needs a prior-use / ownership check before becoming the platform endline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Legal / brand check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2026-08-25T14:37:15Z</dcterms:created>
  <dcterms:modified xsi:type="dcterms:W3CDTF">2026-08-25T14:37:15Z</dcterms:modified>
</cp:coreProperties>
</file>